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3.wmf" ContentType="image/x-wmf"/>
  <Override PartName="/ppt/media/image18.jpeg" ContentType="image/jpeg"/>
  <Override PartName="/ppt/media/image28.png" ContentType="image/png"/>
  <Override PartName="/ppt/media/image17.png" ContentType="image/png"/>
  <Override PartName="/ppt/media/image1.wmf" ContentType="image/x-wmf"/>
  <Override PartName="/ppt/media/image21.jpeg" ContentType="image/jpeg"/>
  <Override PartName="/ppt/media/image5.jpeg" ContentType="image/jpeg"/>
  <Override PartName="/ppt/media/image16.png" ContentType="image/png"/>
  <Override PartName="/ppt/media/image15.png" ContentType="image/png"/>
  <Override PartName="/ppt/media/image23.jpeg" ContentType="image/jpeg"/>
  <Override PartName="/ppt/media/image7.jpeg" ContentType="image/jpeg"/>
  <Override PartName="/ppt/media/image11.jpeg" ContentType="image/jpeg"/>
  <Override PartName="/ppt/media/image4.png" ContentType="image/png"/>
  <Override PartName="/ppt/media/image25.png" ContentType="image/png"/>
  <Override PartName="/ppt/media/image27.jpeg" ContentType="image/jpeg"/>
  <Override PartName="/ppt/media/image9.jpeg" ContentType="image/jpeg"/>
  <Override PartName="/ppt/media/image24.png" ContentType="image/png"/>
  <Override PartName="/ppt/media/image34.jpeg" ContentType="image/jpeg"/>
  <Override PartName="/ppt/media/image29.wmf" ContentType="image/x-wmf"/>
  <Override PartName="/ppt/media/image10.png" ContentType="image/png"/>
  <Override PartName="/ppt/media/image13.jpeg" ContentType="image/jpeg"/>
  <Override PartName="/ppt/media/image35.jpeg" ContentType="image/jpeg"/>
  <Override PartName="/ppt/media/image30.jpeg" ContentType="image/jpeg"/>
  <Override PartName="/ppt/media/image36.png" ContentType="image/png"/>
  <Override PartName="/ppt/media/image32.png" ContentType="image/png"/>
  <Override PartName="/ppt/media/image26.jpeg" ContentType="image/jpeg"/>
  <Override PartName="/ppt/media/image31.jpeg" ContentType="image/jpeg"/>
  <Override PartName="/ppt/media/image8.wmf" ContentType="image/x-wmf"/>
  <Override PartName="/ppt/media/image14.png" ContentType="image/png"/>
  <Override PartName="/ppt/media/image33.jpeg" ContentType="image/jpeg"/>
  <Override PartName="/ppt/media/image6.png" ContentType="image/png"/>
  <Override PartName="/ppt/media/image22.jpeg" ContentType="image/jpeg"/>
  <Override PartName="/ppt/media/image2.jpeg" ContentType="image/jpeg"/>
  <Override PartName="/ppt/media/image12.wmf" ContentType="image/x-wmf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wmf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wmf"/><Relationship Id="rId5" Type="http://schemas.openxmlformats.org/officeDocument/2006/relationships/image" Target="../media/image9.jpe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image" Target="../media/image12.wmf"/><Relationship Id="rId5" Type="http://schemas.openxmlformats.org/officeDocument/2006/relationships/image" Target="../media/image13.jpe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7" descr=""/>
          <p:cNvPicPr/>
          <p:nvPr/>
        </p:nvPicPr>
        <p:blipFill>
          <a:blip r:embed="rId2"/>
          <a:stretch/>
        </p:blipFill>
        <p:spPr>
          <a:xfrm>
            <a:off x="0" y="177840"/>
            <a:ext cx="9142920" cy="65012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Click to edit the title text format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Click to edit the outline text format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Outline Level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Third Outline Level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Fourth Outline Level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Fifth Outline Level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Sixth Outline Level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Seventh Outline Level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2" descr=""/>
          <p:cNvPicPr/>
          <p:nvPr/>
        </p:nvPicPr>
        <p:blipFill>
          <a:blip r:embed="rId2"/>
          <a:stretch/>
        </p:blipFill>
        <p:spPr>
          <a:xfrm>
            <a:off x="0" y="327600"/>
            <a:ext cx="9142920" cy="225000"/>
          </a:xfrm>
          <a:prstGeom prst="rect">
            <a:avLst/>
          </a:prstGeom>
          <a:ln>
            <a:noFill/>
          </a:ln>
        </p:spPr>
      </p:pic>
      <p:pic>
        <p:nvPicPr>
          <p:cNvPr id="40" name="Image 4" descr=""/>
          <p:cNvPicPr/>
          <p:nvPr/>
        </p:nvPicPr>
        <p:blipFill>
          <a:blip r:embed="rId3"/>
          <a:stretch/>
        </p:blipFill>
        <p:spPr>
          <a:xfrm>
            <a:off x="444960" y="1097640"/>
            <a:ext cx="456120" cy="49680"/>
          </a:xfrm>
          <a:prstGeom prst="rect">
            <a:avLst/>
          </a:prstGeom>
          <a:ln>
            <a:noFill/>
          </a:ln>
        </p:spPr>
      </p:pic>
      <p:pic>
        <p:nvPicPr>
          <p:cNvPr id="41" name="Image 9" descr=""/>
          <p:cNvPicPr/>
          <p:nvPr/>
        </p:nvPicPr>
        <p:blipFill>
          <a:blip r:embed="rId4"/>
          <a:stretch/>
        </p:blipFill>
        <p:spPr>
          <a:xfrm>
            <a:off x="6914160" y="982800"/>
            <a:ext cx="2221920" cy="416448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8738640" y="6411600"/>
            <a:ext cx="4896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fld id="{C3F5ED1C-E794-4313-A633-8948B293567F}" type="slidenum">
              <a:rPr b="1" lang="fr-FR" sz="1000" spc="-1" strike="noStrike">
                <a:solidFill>
                  <a:srgbClr val="df4f4c"/>
                </a:solidFill>
                <a:latin typeface="Calibri"/>
                <a:ea typeface="DejaVu Sans"/>
              </a:rPr>
              <a:t>&lt;number&gt;</a:t>
            </a:fld>
            <a:endParaRPr b="0" lang="fr-FR" sz="1000" spc="-1" strike="noStrike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108440" y="6646680"/>
            <a:ext cx="7918920" cy="114480"/>
          </a:xfrm>
          <a:prstGeom prst="rect">
            <a:avLst/>
          </a:prstGeom>
          <a:solidFill>
            <a:srgbClr val="df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Image 3" descr=""/>
          <p:cNvPicPr/>
          <p:nvPr/>
        </p:nvPicPr>
        <p:blipFill>
          <a:blip r:embed="rId5"/>
          <a:stretch/>
        </p:blipFill>
        <p:spPr>
          <a:xfrm>
            <a:off x="87840" y="6111000"/>
            <a:ext cx="975600" cy="687600"/>
          </a:xfrm>
          <a:prstGeom prst="rect">
            <a:avLst/>
          </a:prstGeom>
          <a:ln>
            <a:noFill/>
          </a:ln>
        </p:spPr>
      </p:pic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27" descr=""/>
          <p:cNvPicPr/>
          <p:nvPr/>
        </p:nvPicPr>
        <p:blipFill>
          <a:blip r:embed="rId2"/>
          <a:srcRect l="0" t="0" r="0" b="35235"/>
          <a:stretch/>
        </p:blipFill>
        <p:spPr>
          <a:xfrm>
            <a:off x="7149600" y="0"/>
            <a:ext cx="1981800" cy="6626520"/>
          </a:xfrm>
          <a:prstGeom prst="rect">
            <a:avLst/>
          </a:prstGeom>
          <a:ln>
            <a:noFill/>
          </a:ln>
        </p:spPr>
      </p:pic>
      <p:pic>
        <p:nvPicPr>
          <p:cNvPr id="84" name="Image 21" descr=""/>
          <p:cNvPicPr/>
          <p:nvPr/>
        </p:nvPicPr>
        <p:blipFill>
          <a:blip r:embed="rId3"/>
          <a:stretch/>
        </p:blipFill>
        <p:spPr>
          <a:xfrm>
            <a:off x="0" y="327600"/>
            <a:ext cx="8923320" cy="225000"/>
          </a:xfrm>
          <a:prstGeom prst="rect">
            <a:avLst/>
          </a:prstGeom>
          <a:ln>
            <a:noFill/>
          </a:ln>
        </p:spPr>
      </p:pic>
      <p:pic>
        <p:nvPicPr>
          <p:cNvPr id="85" name="Image 6" descr=""/>
          <p:cNvPicPr/>
          <p:nvPr/>
        </p:nvPicPr>
        <p:blipFill>
          <a:blip r:embed="rId4"/>
          <a:stretch/>
        </p:blipFill>
        <p:spPr>
          <a:xfrm>
            <a:off x="444960" y="1097640"/>
            <a:ext cx="456120" cy="4968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8738640" y="6411600"/>
            <a:ext cx="4896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fld id="{9D7BAD69-A46F-4526-8FB7-AC31CF9DD854}" type="slidenum">
              <a:rPr b="1" lang="fr-FR" sz="1000" spc="-1" strike="noStrike">
                <a:solidFill>
                  <a:srgbClr val="df4f4c"/>
                </a:solidFill>
                <a:latin typeface="Calibri"/>
                <a:ea typeface="DejaVu Sans"/>
              </a:rPr>
              <a:t>&lt;number&gt;</a:t>
            </a:fld>
            <a:endParaRPr b="0" lang="fr-FR" sz="10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108440" y="6646680"/>
            <a:ext cx="7918920" cy="114480"/>
          </a:xfrm>
          <a:prstGeom prst="rect">
            <a:avLst/>
          </a:prstGeom>
          <a:solidFill>
            <a:srgbClr val="df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8" name="Image 9" descr=""/>
          <p:cNvPicPr/>
          <p:nvPr/>
        </p:nvPicPr>
        <p:blipFill>
          <a:blip r:embed="rId5"/>
          <a:stretch/>
        </p:blipFill>
        <p:spPr>
          <a:xfrm>
            <a:off x="87840" y="6111000"/>
            <a:ext cx="975600" cy="687600"/>
          </a:xfrm>
          <a:prstGeom prst="rect">
            <a:avLst/>
          </a:prstGeom>
          <a:ln>
            <a:noFill/>
          </a:ln>
        </p:spPr>
      </p:pic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Click to edit the title text format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Click to edit the outline text format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Outline Level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Third Outline Level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Fourth Outline Level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Fifth Outline Level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Sixth Outline Level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Seventh Outline Level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27" descr=""/>
          <p:cNvPicPr/>
          <p:nvPr/>
        </p:nvPicPr>
        <p:blipFill>
          <a:blip r:embed="rId2"/>
          <a:srcRect l="0" t="0" r="0" b="35235"/>
          <a:stretch/>
        </p:blipFill>
        <p:spPr>
          <a:xfrm>
            <a:off x="7149600" y="0"/>
            <a:ext cx="1981800" cy="6626520"/>
          </a:xfrm>
          <a:prstGeom prst="rect">
            <a:avLst/>
          </a:prstGeom>
          <a:ln>
            <a:noFill/>
          </a:ln>
        </p:spPr>
      </p:pic>
      <p:pic>
        <p:nvPicPr>
          <p:cNvPr id="128" name="Image 21" descr=""/>
          <p:cNvPicPr/>
          <p:nvPr/>
        </p:nvPicPr>
        <p:blipFill>
          <a:blip r:embed="rId3"/>
          <a:stretch/>
        </p:blipFill>
        <p:spPr>
          <a:xfrm>
            <a:off x="0" y="327600"/>
            <a:ext cx="8923320" cy="225000"/>
          </a:xfrm>
          <a:prstGeom prst="rect">
            <a:avLst/>
          </a:prstGeom>
          <a:ln>
            <a:noFill/>
          </a:ln>
        </p:spPr>
      </p:pic>
      <p:pic>
        <p:nvPicPr>
          <p:cNvPr id="129" name="Image 6" descr=""/>
          <p:cNvPicPr/>
          <p:nvPr/>
        </p:nvPicPr>
        <p:blipFill>
          <a:blip r:embed="rId4"/>
          <a:stretch/>
        </p:blipFill>
        <p:spPr>
          <a:xfrm>
            <a:off x="444960" y="1097640"/>
            <a:ext cx="456120" cy="4968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8738640" y="6411600"/>
            <a:ext cx="4896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fld id="{090701E7-0CBE-40FF-8886-9E4E3988CE6A}" type="slidenum">
              <a:rPr b="1" lang="fr-FR" sz="1000" spc="-1" strike="noStrike">
                <a:solidFill>
                  <a:srgbClr val="df4f4c"/>
                </a:solidFill>
                <a:latin typeface="Calibri"/>
                <a:ea typeface="DejaVu Sans"/>
              </a:rPr>
              <a:t>&lt;number&gt;</a:t>
            </a:fld>
            <a:endParaRPr b="0" lang="fr-FR" sz="10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1108440" y="6646680"/>
            <a:ext cx="7918920" cy="114480"/>
          </a:xfrm>
          <a:prstGeom prst="rect">
            <a:avLst/>
          </a:prstGeom>
          <a:solidFill>
            <a:srgbClr val="df4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2" name="Image 9" descr=""/>
          <p:cNvPicPr/>
          <p:nvPr/>
        </p:nvPicPr>
        <p:blipFill>
          <a:blip r:embed="rId5"/>
          <a:stretch/>
        </p:blipFill>
        <p:spPr>
          <a:xfrm>
            <a:off x="87840" y="6111000"/>
            <a:ext cx="975600" cy="687600"/>
          </a:xfrm>
          <a:prstGeom prst="rect">
            <a:avLst/>
          </a:prstGeom>
          <a:ln>
            <a:noFill/>
          </a:ln>
        </p:spPr>
      </p:pic>
      <p:sp>
        <p:nvSpPr>
          <p:cNvPr id="133" name="PlaceHolder 3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fr-FR" sz="1800" spc="-1" strike="noStrike">
                <a:latin typeface="Arial"/>
              </a:rPr>
              <a:t>Click to edit the title text format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Click to edit the outline text format</a:t>
            </a:r>
            <a:endParaRPr b="0" lang="fr-F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Second Outline Level</a:t>
            </a:r>
            <a:endParaRPr b="0" lang="fr-F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Third Outline Level</a:t>
            </a:r>
            <a:endParaRPr b="0" lang="fr-F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latin typeface="Arial"/>
              </a:rPr>
              <a:t>Fourth Outline Level</a:t>
            </a:r>
            <a:endParaRPr b="0" lang="fr-F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Fifth Outline Level</a:t>
            </a:r>
            <a:endParaRPr b="0" lang="fr-F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Sixth Outline Level</a:t>
            </a:r>
            <a:endParaRPr b="0" lang="fr-F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latin typeface="Arial"/>
              </a:rPr>
              <a:t>Seventh Outline Level</a:t>
            </a:r>
            <a:endParaRPr b="0" lang="fr-F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Click to edit the title text format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Click to edit the outline text format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Outline Level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Third Outline Level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Fourth Outline Level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Fifth Outline Level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Sixth Outline Level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Seventh Outline Level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28.png"/><Relationship Id="rId11" Type="http://schemas.openxmlformats.org/officeDocument/2006/relationships/image" Target="../media/image29.wmf"/><Relationship Id="rId12" Type="http://schemas.openxmlformats.org/officeDocument/2006/relationships/image" Target="../media/image30.jpeg"/><Relationship Id="rId13" Type="http://schemas.openxmlformats.org/officeDocument/2006/relationships/image" Target="../media/image31.jpeg"/><Relationship Id="rId14" Type="http://schemas.openxmlformats.org/officeDocument/2006/relationships/image" Target="../media/image32.png"/><Relationship Id="rId15" Type="http://schemas.openxmlformats.org/officeDocument/2006/relationships/image" Target="../media/image33.jpeg"/><Relationship Id="rId16" Type="http://schemas.openxmlformats.org/officeDocument/2006/relationships/image" Target="../media/image34.jpeg"/><Relationship Id="rId17" Type="http://schemas.openxmlformats.org/officeDocument/2006/relationships/image" Target="../media/image35.jpeg"/><Relationship Id="rId18" Type="http://schemas.openxmlformats.org/officeDocument/2006/relationships/image" Target="../media/image36.png"/><Relationship Id="rId19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937760" y="5568840"/>
            <a:ext cx="3658680" cy="128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90000"/>
              </a:lnSpc>
            </a:pPr>
            <a:r>
              <a:rPr b="0" lang="fr-FR" sz="2000" spc="-1" strike="noStrike">
                <a:solidFill>
                  <a:srgbClr val="808080"/>
                </a:solidFill>
                <a:latin typeface="Calibri"/>
                <a:ea typeface="Calibri"/>
              </a:rPr>
              <a:t>Kevin Perez &amp; Martin Aucher</a:t>
            </a:r>
            <a:br/>
            <a:r>
              <a:rPr b="1" lang="fr-FR" sz="2000" spc="-1" strike="noStrike">
                <a:solidFill>
                  <a:srgbClr val="808080"/>
                </a:solidFill>
                <a:latin typeface="Calibri"/>
                <a:ea typeface="Calibri"/>
              </a:rPr>
              <a:t>20/11/2019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0" y="4222800"/>
            <a:ext cx="9143280" cy="6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fr-FR" sz="4000" spc="-1" strike="noStrike">
                <a:solidFill>
                  <a:srgbClr val="000000"/>
                </a:solidFill>
                <a:latin typeface="Noto Sans"/>
                <a:ea typeface="DejaVu Sans"/>
              </a:rPr>
              <a:t>HPEC - Galaxeirb</a:t>
            </a:r>
            <a:endParaRPr b="0" lang="fr-F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20560" y="1280160"/>
            <a:ext cx="6428160" cy="399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Code de base</a:t>
            </a:r>
            <a:endParaRPr b="0" lang="fr-FR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Création de l’interface</a:t>
            </a:r>
            <a:endParaRPr b="0" lang="fr-FR" sz="2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Affichage des constellations</a:t>
            </a:r>
            <a:endParaRPr b="0" lang="fr-FR" sz="2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Optimisation des performances</a:t>
            </a:r>
            <a:endParaRPr b="0" lang="fr-FR" sz="28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OpenMP </a:t>
            </a:r>
            <a:endParaRPr b="0" lang="fr-FR" sz="2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Optimisation du compilateur : O3</a:t>
            </a:r>
            <a:endParaRPr b="0" lang="fr-FR" sz="2200" spc="-1" strike="noStrike">
              <a:latin typeface="Arial"/>
            </a:endParaRPr>
          </a:p>
          <a:p>
            <a:pPr lvl="1" marL="864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L’optimisation GPU : CUDA</a:t>
            </a:r>
            <a:endParaRPr b="0" lang="fr-FR" sz="2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Demo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19320" y="509040"/>
            <a:ext cx="788580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  <a:ea typeface="Calibri"/>
              </a:rPr>
              <a:t>Sommaire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19320" y="509040"/>
            <a:ext cx="703152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Calibri"/>
              </a:rPr>
              <a:t>Création de l’interface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TextShape 3"/>
          <p:cNvSpPr txBox="1"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SDL (fenetre, interactions user)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440000" y="2448000"/>
            <a:ext cx="6321960" cy="33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19320" y="509040"/>
            <a:ext cx="703152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Calibri"/>
              </a:rPr>
              <a:t>Affichage des constellations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TextShape 3"/>
          <p:cNvSpPr txBox="1"/>
          <p:nvPr/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OpenGL – print point par point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440000" y="2448000"/>
            <a:ext cx="6321960" cy="338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19320" y="509040"/>
            <a:ext cx="703152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Calibri"/>
              </a:rPr>
              <a:t>OpenMP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457200" y="1870200"/>
            <a:ext cx="8288640" cy="345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19320" y="509040"/>
            <a:ext cx="703152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Calibri"/>
              </a:rPr>
              <a:t>Optimisations du compilateur 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TextShape 3"/>
          <p:cNvSpPr txBox="1"/>
          <p:nvPr/>
        </p:nvSpPr>
        <p:spPr>
          <a:xfrm>
            <a:off x="457200" y="1604160"/>
            <a:ext cx="335880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FLAG = -ox</a:t>
            </a:r>
            <a:endParaRPr b="0" lang="fr-FR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Compromis Cout / Vitesse</a:t>
            </a:r>
            <a:endParaRPr b="0" lang="fr-FR" sz="32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032000" y="2088000"/>
            <a:ext cx="3312000" cy="238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19320" y="509040"/>
            <a:ext cx="703152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fr-FR" sz="3200" spc="-1" strike="noStrike">
                <a:solidFill>
                  <a:srgbClr val="000000"/>
                </a:solidFill>
                <a:latin typeface="Calibri"/>
                <a:ea typeface="Calibri"/>
              </a:rPr>
              <a:t>Optimisation GPU : Cuda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2304000" y="1375920"/>
            <a:ext cx="4482720" cy="467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 29" descr=""/>
          <p:cNvPicPr/>
          <p:nvPr/>
        </p:nvPicPr>
        <p:blipFill>
          <a:blip r:embed="rId1"/>
          <a:stretch/>
        </p:blipFill>
        <p:spPr>
          <a:xfrm>
            <a:off x="3209760" y="4724280"/>
            <a:ext cx="2997720" cy="2143800"/>
          </a:xfrm>
          <a:prstGeom prst="rect">
            <a:avLst/>
          </a:prstGeom>
          <a:ln>
            <a:noFill/>
          </a:ln>
        </p:spPr>
      </p:pic>
      <p:pic>
        <p:nvPicPr>
          <p:cNvPr id="232" name="Image 33" descr="CUEA-01.png"/>
          <p:cNvPicPr/>
          <p:nvPr/>
        </p:nvPicPr>
        <p:blipFill>
          <a:blip r:embed="rId2"/>
          <a:stretch/>
        </p:blipFill>
        <p:spPr>
          <a:xfrm>
            <a:off x="3951360" y="5661720"/>
            <a:ext cx="1099800" cy="64908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-6480" y="1842480"/>
            <a:ext cx="9142920" cy="77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4500" spc="92" strike="noStrike">
                <a:solidFill>
                  <a:srgbClr val="000000"/>
                </a:solidFill>
                <a:latin typeface="Calibri"/>
                <a:ea typeface="DejaVu Sans"/>
              </a:rPr>
              <a:t>Demo</a:t>
            </a:r>
            <a:endParaRPr b="0" lang="fr-FR" sz="4500" spc="-1" strike="noStrike">
              <a:latin typeface="Arial"/>
            </a:endParaRPr>
          </a:p>
        </p:txBody>
      </p:sp>
      <p:grpSp>
        <p:nvGrpSpPr>
          <p:cNvPr id="234" name="Group 2"/>
          <p:cNvGrpSpPr/>
          <p:nvPr/>
        </p:nvGrpSpPr>
        <p:grpSpPr>
          <a:xfrm>
            <a:off x="3593160" y="4389840"/>
            <a:ext cx="3111840" cy="537840"/>
            <a:chOff x="3593160" y="4389840"/>
            <a:chExt cx="3111840" cy="537840"/>
          </a:xfrm>
        </p:grpSpPr>
        <p:pic>
          <p:nvPicPr>
            <p:cNvPr id="235" name="Image 17" descr="CNRSfr-grand.jpg"/>
            <p:cNvPicPr/>
            <p:nvPr/>
          </p:nvPicPr>
          <p:blipFill>
            <a:blip r:embed="rId3"/>
            <a:stretch/>
          </p:blipFill>
          <p:spPr>
            <a:xfrm>
              <a:off x="3593160" y="4389840"/>
              <a:ext cx="539280" cy="537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6" name="Image 40" descr="INRA_rvb150.jpg"/>
            <p:cNvPicPr/>
            <p:nvPr/>
          </p:nvPicPr>
          <p:blipFill>
            <a:blip r:embed="rId4"/>
            <a:stretch/>
          </p:blipFill>
          <p:spPr>
            <a:xfrm>
              <a:off x="5802480" y="4511520"/>
              <a:ext cx="902520" cy="31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Image 41" descr="cea.jpg"/>
            <p:cNvPicPr/>
            <p:nvPr/>
          </p:nvPicPr>
          <p:blipFill>
            <a:blip r:embed="rId5"/>
            <a:stretch/>
          </p:blipFill>
          <p:spPr>
            <a:xfrm>
              <a:off x="4655520" y="4448520"/>
              <a:ext cx="586080" cy="4791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38" name="Image 47" descr="Bordeaux_Metropole_logo_positif_vertical_RVB_02.png"/>
          <p:cNvPicPr/>
          <p:nvPr/>
        </p:nvPicPr>
        <p:blipFill>
          <a:blip r:embed="rId6"/>
          <a:stretch/>
        </p:blipFill>
        <p:spPr>
          <a:xfrm>
            <a:off x="6446160" y="308520"/>
            <a:ext cx="785160" cy="1099440"/>
          </a:xfrm>
          <a:prstGeom prst="rect">
            <a:avLst/>
          </a:prstGeom>
          <a:ln>
            <a:noFill/>
          </a:ln>
        </p:spPr>
      </p:pic>
      <p:sp>
        <p:nvSpPr>
          <p:cNvPr id="239" name="Line 3"/>
          <p:cNvSpPr/>
          <p:nvPr/>
        </p:nvSpPr>
        <p:spPr>
          <a:xfrm>
            <a:off x="1737360" y="2999160"/>
            <a:ext cx="5549040" cy="144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40" name="CustomShape 4"/>
          <p:cNvSpPr/>
          <p:nvPr/>
        </p:nvSpPr>
        <p:spPr>
          <a:xfrm rot="16200000">
            <a:off x="5743080" y="2738520"/>
            <a:ext cx="659016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700" spc="-1" strike="noStrike">
                <a:solidFill>
                  <a:srgbClr val="808080"/>
                </a:solidFill>
                <a:latin typeface="Calibri"/>
                <a:ea typeface="DejaVu Sans"/>
              </a:rPr>
              <a:t>© Bordeaux INP, © Fotolia, © shutterstock, © Noun Project </a:t>
            </a:r>
            <a:endParaRPr b="0" lang="fr-FR" sz="700" spc="-1" strike="noStrike">
              <a:latin typeface="Arial"/>
            </a:endParaRPr>
          </a:p>
        </p:txBody>
      </p:sp>
      <p:sp>
        <p:nvSpPr>
          <p:cNvPr id="241" name="Line 5"/>
          <p:cNvSpPr/>
          <p:nvPr/>
        </p:nvSpPr>
        <p:spPr>
          <a:xfrm>
            <a:off x="1737360" y="4111560"/>
            <a:ext cx="5549040" cy="144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pic>
        <p:nvPicPr>
          <p:cNvPr id="242" name="Image 53" descr=""/>
          <p:cNvPicPr/>
          <p:nvPr/>
        </p:nvPicPr>
        <p:blipFill>
          <a:blip r:embed="rId7"/>
          <a:stretch/>
        </p:blipFill>
        <p:spPr>
          <a:xfrm>
            <a:off x="3938040" y="613080"/>
            <a:ext cx="1621080" cy="696960"/>
          </a:xfrm>
          <a:prstGeom prst="rect">
            <a:avLst/>
          </a:prstGeom>
          <a:ln>
            <a:noFill/>
          </a:ln>
        </p:spPr>
      </p:pic>
      <p:pic>
        <p:nvPicPr>
          <p:cNvPr id="243" name="Image 1" descr=""/>
          <p:cNvPicPr/>
          <p:nvPr/>
        </p:nvPicPr>
        <p:blipFill>
          <a:blip r:embed="rId8"/>
          <a:stretch/>
        </p:blipFill>
        <p:spPr>
          <a:xfrm>
            <a:off x="2482560" y="459360"/>
            <a:ext cx="707760" cy="959400"/>
          </a:xfrm>
          <a:prstGeom prst="rect">
            <a:avLst/>
          </a:prstGeom>
          <a:ln>
            <a:noFill/>
          </a:ln>
        </p:spPr>
      </p:pic>
      <p:pic>
        <p:nvPicPr>
          <p:cNvPr id="244" name="Image 2" descr=""/>
          <p:cNvPicPr/>
          <p:nvPr/>
        </p:nvPicPr>
        <p:blipFill>
          <a:blip r:embed="rId9"/>
          <a:stretch/>
        </p:blipFill>
        <p:spPr>
          <a:xfrm>
            <a:off x="5418360" y="5610960"/>
            <a:ext cx="668160" cy="668160"/>
          </a:xfrm>
          <a:prstGeom prst="rect">
            <a:avLst/>
          </a:prstGeom>
          <a:ln>
            <a:noFill/>
          </a:ln>
        </p:spPr>
      </p:pic>
      <p:sp>
        <p:nvSpPr>
          <p:cNvPr id="245" name="Line 6"/>
          <p:cNvSpPr/>
          <p:nvPr/>
        </p:nvSpPr>
        <p:spPr>
          <a:xfrm>
            <a:off x="2749680" y="5330160"/>
            <a:ext cx="336780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pic>
        <p:nvPicPr>
          <p:cNvPr id="246" name="Image 36" descr=""/>
          <p:cNvPicPr/>
          <p:nvPr/>
        </p:nvPicPr>
        <p:blipFill>
          <a:blip r:embed="rId10"/>
          <a:srcRect l="-6000" t="0" r="0" b="0"/>
          <a:stretch/>
        </p:blipFill>
        <p:spPr>
          <a:xfrm>
            <a:off x="1137600" y="6646680"/>
            <a:ext cx="7918920" cy="114480"/>
          </a:xfrm>
          <a:prstGeom prst="rect">
            <a:avLst/>
          </a:prstGeom>
          <a:ln>
            <a:noFill/>
          </a:ln>
        </p:spPr>
      </p:pic>
      <p:pic>
        <p:nvPicPr>
          <p:cNvPr id="247" name="Image 46" descr=""/>
          <p:cNvPicPr/>
          <p:nvPr/>
        </p:nvPicPr>
        <p:blipFill>
          <a:blip r:embed="rId11"/>
          <a:stretch/>
        </p:blipFill>
        <p:spPr>
          <a:xfrm>
            <a:off x="99360" y="6060600"/>
            <a:ext cx="991800" cy="700560"/>
          </a:xfrm>
          <a:prstGeom prst="rect">
            <a:avLst/>
          </a:prstGeom>
          <a:ln>
            <a:noFill/>
          </a:ln>
        </p:spPr>
      </p:pic>
      <p:pic>
        <p:nvPicPr>
          <p:cNvPr id="248" name="Image 26" descr=""/>
          <p:cNvPicPr/>
          <p:nvPr/>
        </p:nvPicPr>
        <p:blipFill>
          <a:blip r:embed="rId12"/>
          <a:stretch/>
        </p:blipFill>
        <p:spPr>
          <a:xfrm>
            <a:off x="2627280" y="3283200"/>
            <a:ext cx="1269000" cy="507600"/>
          </a:xfrm>
          <a:prstGeom prst="rect">
            <a:avLst/>
          </a:prstGeom>
          <a:ln>
            <a:noFill/>
          </a:ln>
        </p:spPr>
      </p:pic>
      <p:pic>
        <p:nvPicPr>
          <p:cNvPr id="249" name="Image 28" descr=""/>
          <p:cNvPicPr/>
          <p:nvPr/>
        </p:nvPicPr>
        <p:blipFill>
          <a:blip r:embed="rId13"/>
          <a:stretch/>
        </p:blipFill>
        <p:spPr>
          <a:xfrm>
            <a:off x="3974760" y="3373200"/>
            <a:ext cx="1206720" cy="327600"/>
          </a:xfrm>
          <a:prstGeom prst="rect">
            <a:avLst/>
          </a:prstGeom>
          <a:ln>
            <a:noFill/>
          </a:ln>
        </p:spPr>
      </p:pic>
      <p:pic>
        <p:nvPicPr>
          <p:cNvPr id="250" name="Image 31" descr=""/>
          <p:cNvPicPr/>
          <p:nvPr/>
        </p:nvPicPr>
        <p:blipFill>
          <a:blip r:embed="rId14"/>
          <a:stretch/>
        </p:blipFill>
        <p:spPr>
          <a:xfrm>
            <a:off x="1780560" y="3260160"/>
            <a:ext cx="782280" cy="479160"/>
          </a:xfrm>
          <a:prstGeom prst="rect">
            <a:avLst/>
          </a:prstGeom>
          <a:ln>
            <a:noFill/>
          </a:ln>
        </p:spPr>
      </p:pic>
      <p:pic>
        <p:nvPicPr>
          <p:cNvPr id="251" name="Image 34" descr=""/>
          <p:cNvPicPr/>
          <p:nvPr/>
        </p:nvPicPr>
        <p:blipFill>
          <a:blip r:embed="rId15"/>
          <a:stretch/>
        </p:blipFill>
        <p:spPr>
          <a:xfrm>
            <a:off x="5339880" y="3318120"/>
            <a:ext cx="1248480" cy="452880"/>
          </a:xfrm>
          <a:prstGeom prst="rect">
            <a:avLst/>
          </a:prstGeom>
          <a:ln>
            <a:noFill/>
          </a:ln>
        </p:spPr>
      </p:pic>
      <p:pic>
        <p:nvPicPr>
          <p:cNvPr id="252" name="Image 54" descr=""/>
          <p:cNvPicPr/>
          <p:nvPr/>
        </p:nvPicPr>
        <p:blipFill>
          <a:blip r:embed="rId16"/>
          <a:stretch/>
        </p:blipFill>
        <p:spPr>
          <a:xfrm>
            <a:off x="6706080" y="3064320"/>
            <a:ext cx="642600" cy="909720"/>
          </a:xfrm>
          <a:prstGeom prst="rect">
            <a:avLst/>
          </a:prstGeom>
          <a:ln>
            <a:noFill/>
          </a:ln>
        </p:spPr>
      </p:pic>
      <p:pic>
        <p:nvPicPr>
          <p:cNvPr id="253" name="Image 3" descr=""/>
          <p:cNvPicPr/>
          <p:nvPr/>
        </p:nvPicPr>
        <p:blipFill>
          <a:blip r:embed="rId17"/>
          <a:stretch/>
        </p:blipFill>
        <p:spPr>
          <a:xfrm>
            <a:off x="1872000" y="4432680"/>
            <a:ext cx="1220040" cy="533160"/>
          </a:xfrm>
          <a:prstGeom prst="rect">
            <a:avLst/>
          </a:prstGeom>
          <a:ln>
            <a:noFill/>
          </a:ln>
        </p:spPr>
      </p:pic>
      <p:pic>
        <p:nvPicPr>
          <p:cNvPr id="254" name="Image 4" descr=""/>
          <p:cNvPicPr/>
          <p:nvPr/>
        </p:nvPicPr>
        <p:blipFill>
          <a:blip r:embed="rId18"/>
          <a:stretch/>
        </p:blipFill>
        <p:spPr>
          <a:xfrm>
            <a:off x="2805840" y="5606640"/>
            <a:ext cx="732960" cy="73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1321</TotalTime>
  <Application>LibreOffice/6.3.2.2$Linux_X86_64 LibreOffice_project/30$Build-2</Application>
  <Words>20</Words>
  <Paragraphs>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2018-02-02T09:59:38Z</dcterms:created>
  <dc:creator>Manon Hans</dc:creator>
  <dc:description/>
  <dc:language>en-US</dc:language>
  <cp:lastModifiedBy/>
  <dcterms:modified xsi:type="dcterms:W3CDTF">2019-11-19T22:54:57Z</dcterms:modified>
  <cp:revision>31</cp:revision>
  <dc:subject/>
  <dc:title>Votre titre Date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Affichage à l'écran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